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0</Words>
  <PresentationFormat>Экран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User5</dc:creator>
  <cp:lastModifiedBy>User5</cp:lastModifiedBy>
  <cp:revision>10</cp:revision>
  <dcterms:created xsi:type="dcterms:W3CDTF">2023-05-02T13:23:05Z</dcterms:created>
  <dcterms:modified xsi:type="dcterms:W3CDTF">2023-05-04T10:20:48Z</dcterms:modified>
</cp:coreProperties>
</file>